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01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5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5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0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6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8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1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2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C2C63-A492-4F66-80B1-00360320104A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20/03/2017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914F7-E6F9-4489-9E47-9BB90C1A146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97" y="3862139"/>
            <a:ext cx="4002774" cy="2746904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1479646" cy="9910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84784"/>
            <a:ext cx="1694656" cy="11351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50" y="5024214"/>
            <a:ext cx="2277465" cy="152547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28551" y="620688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</a:rPr>
              <a:t>FESTA DELLE FRAGOLE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07704" y="1683003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Sulla magnifica terrazza </a:t>
            </a:r>
            <a:endParaRPr lang="it-IT" sz="24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del </a:t>
            </a:r>
            <a:r>
              <a:rPr lang="it-IT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II° piano 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Vi aspettano divertimento, </a:t>
            </a:r>
            <a:endParaRPr lang="it-IT" sz="2400" dirty="0" smtClean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it-IT" sz="24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 </a:t>
            </a:r>
            <a:r>
              <a:rPr lang="it-IT" sz="2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musiche di Paolo &amp; Marina e tantissime </a:t>
            </a:r>
            <a:r>
              <a:rPr lang="it-IT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FRAGOLE!!!</a:t>
            </a:r>
          </a:p>
          <a:p>
            <a:pPr algn="ctr"/>
            <a:endParaRPr lang="it-IT" sz="1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 </a:t>
            </a:r>
            <a:r>
              <a:rPr lang="it-IT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APRILE 2017</a:t>
            </a:r>
          </a:p>
          <a:p>
            <a:pPr algn="ctr"/>
            <a:r>
              <a:rPr lang="it-IT" sz="36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ORE 15,30</a:t>
            </a:r>
          </a:p>
          <a:p>
            <a:pPr algn="ctr"/>
            <a:endParaRPr lang="it-IT" sz="1600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0"/>
            <a:ext cx="1890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3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2840" y="5578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sz="4800" b="1" dirty="0">
                <a:solidFill>
                  <a:srgbClr val="FF33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BUONA PASQUA!!!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i="1" dirty="0"/>
              <a:t>		</a:t>
            </a:r>
            <a:r>
              <a:rPr lang="it-IT" i="1" dirty="0" smtClean="0"/>
              <a:t>            </a:t>
            </a:r>
            <a:r>
              <a:rPr lang="it-IT" b="1" i="1" dirty="0" smtClean="0">
                <a:solidFill>
                  <a:srgbClr val="FF3300"/>
                </a:solidFill>
              </a:rPr>
              <a:t>16 </a:t>
            </a:r>
            <a:r>
              <a:rPr lang="it-IT" b="1" i="1" dirty="0">
                <a:solidFill>
                  <a:srgbClr val="FF3300"/>
                </a:solidFill>
              </a:rPr>
              <a:t>Aprile 2017</a:t>
            </a:r>
          </a:p>
          <a:p>
            <a:pPr marL="0" indent="0" algn="r">
              <a:buNone/>
            </a:pPr>
            <a:endParaRPr lang="it-IT" i="1" dirty="0"/>
          </a:p>
          <a:p>
            <a:pPr marL="0" indent="0" algn="r">
              <a:buNone/>
            </a:pPr>
            <a:r>
              <a:rPr lang="it-IT" b="1" i="1" dirty="0">
                <a:solidFill>
                  <a:srgbClr val="7030A0"/>
                </a:solidFill>
              </a:rPr>
              <a:t>Ospiti, famigliari e amici…</a:t>
            </a:r>
          </a:p>
          <a:p>
            <a:pPr marL="0" indent="0" algn="r">
              <a:buNone/>
            </a:pPr>
            <a:r>
              <a:rPr lang="it-IT" b="1" i="1" dirty="0">
                <a:solidFill>
                  <a:srgbClr val="7030A0"/>
                </a:solidFill>
              </a:rPr>
              <a:t>Per </a:t>
            </a:r>
            <a:r>
              <a:rPr lang="it-IT" b="1" i="1" dirty="0" smtClean="0">
                <a:solidFill>
                  <a:srgbClr val="7030A0"/>
                </a:solidFill>
              </a:rPr>
              <a:t>festeggiare </a:t>
            </a:r>
            <a:r>
              <a:rPr lang="it-IT" b="1" i="1" dirty="0">
                <a:solidFill>
                  <a:srgbClr val="7030A0"/>
                </a:solidFill>
              </a:rPr>
              <a:t>Tutti insieme!!!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0"/>
            <a:ext cx="1890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85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 </a:t>
            </a:r>
            <a:r>
              <a:rPr lang="it-IT" dirty="0" smtClean="0">
                <a:solidFill>
                  <a:srgbClr val="008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 </a:t>
            </a:r>
            <a:r>
              <a:rPr lang="it-IT" dirty="0">
                <a:solidFill>
                  <a:srgbClr val="008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APRILE 1945</a:t>
            </a:r>
            <a:r>
              <a:rPr lang="it-IT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it-IT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FESTA DELLA LIBERAZIONE</a:t>
            </a:r>
            <a:r>
              <a:rPr lang="it-IT" dirty="0"/>
              <a:t/>
            </a:r>
            <a:br>
              <a:rPr lang="it-IT" dirty="0"/>
            </a:br>
            <a:r>
              <a:rPr lang="it-IT" sz="2700" i="1" dirty="0"/>
              <a:t>Racconti, dibatti e visione </a:t>
            </a:r>
            <a:r>
              <a:rPr lang="it-IT" sz="2700" i="1" dirty="0" smtClean="0"/>
              <a:t>di un film a tema</a:t>
            </a:r>
            <a:r>
              <a:rPr lang="it-IT" sz="2700" i="1" dirty="0"/>
              <a:t/>
            </a:r>
            <a:br>
              <a:rPr lang="it-IT" sz="2700" i="1" dirty="0"/>
            </a:br>
            <a:r>
              <a:rPr lang="it-IT" sz="2700" i="1" dirty="0"/>
              <a:t>Salone del III° piano </a:t>
            </a:r>
            <a:r>
              <a:rPr lang="it-IT" sz="2700" i="1" dirty="0" smtClean="0"/>
              <a:t>- ore </a:t>
            </a:r>
            <a:r>
              <a:rPr lang="it-IT" sz="2700" i="1" dirty="0"/>
              <a:t>15,30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2200" i="1" dirty="0"/>
              <a:t>«La storia siamo Noi…»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8373616" cy="414908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0"/>
            <a:ext cx="1890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78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" y="1700808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27 APRILE  ore 15,30</a:t>
            </a:r>
            <a:b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LA TERRAZZA DEL II° PIANO</a:t>
            </a:r>
            <a:b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VI ASPETTA PER CONDIVIDERE </a:t>
            </a:r>
            <a:b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LA TORTA CON I VOSTRI CARI …</a:t>
            </a:r>
            <a:b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sz="3200" b="1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 CI SAREMO ANCHE NOI!!!!</a:t>
            </a:r>
            <a:r>
              <a:rPr lang="it-IT" sz="3200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it-IT" sz="3200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sz="3200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it-IT" sz="3200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sz="3200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Musica e divertimento </a:t>
            </a:r>
            <a:br>
              <a:rPr lang="it-IT" sz="3200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it-IT" sz="3200" i="1" dirty="0">
                <a:solidFill>
                  <a:srgbClr val="0000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 cura di «Mino e la sua Band»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09120"/>
            <a:ext cx="3384376" cy="2106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7" y="0"/>
            <a:ext cx="1890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36629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36</Words>
  <Application>Microsoft Office PowerPoint</Application>
  <PresentationFormat>Presentazione su schermo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1_Tema di Office</vt:lpstr>
      <vt:lpstr>Presentazione standard di PowerPoint</vt:lpstr>
      <vt:lpstr>BUONA PASQUA!!!</vt:lpstr>
      <vt:lpstr>   25 APRILE 1945 FESTA DELLA LIBERAZIONE Racconti, dibatti e visione di un film a tema Salone del III° piano - ore 15,30 «La storia siamo Noi…» </vt:lpstr>
      <vt:lpstr>27 APRILE  ore 15,30 LA TERRAZZA DEL II° PIANO VI ASPETTA PER CONDIVIDERE  LA TORTA CON I VOSTRI CARI … MA CI SAREMO ANCHE NOI!!!!  Musica e divertimento  a cura di «Mino e la sua Band»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Caruggi</dc:creator>
  <cp:lastModifiedBy>Federica Caruggi</cp:lastModifiedBy>
  <cp:revision>6</cp:revision>
  <dcterms:created xsi:type="dcterms:W3CDTF">2017-03-06T15:38:51Z</dcterms:created>
  <dcterms:modified xsi:type="dcterms:W3CDTF">2017-03-20T14:10:43Z</dcterms:modified>
</cp:coreProperties>
</file>