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6600"/>
    <a:srgbClr val="FF3300"/>
    <a:srgbClr val="FF9933"/>
    <a:srgbClr val="FF00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86" autoAdjust="0"/>
  </p:normalViewPr>
  <p:slideViewPr>
    <p:cSldViewPr>
      <p:cViewPr varScale="1">
        <p:scale>
          <a:sx n="113" d="100"/>
          <a:sy n="113" d="100"/>
        </p:scale>
        <p:origin x="-1350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4759" cy="496491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164" y="0"/>
            <a:ext cx="2944759" cy="496491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r">
              <a:defRPr sz="1200"/>
            </a:lvl1pPr>
          </a:lstStyle>
          <a:p>
            <a:fld id="{B8AD3065-A6E0-48E9-826F-C254EACAF6F0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6125"/>
            <a:ext cx="5376862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0" tIns="45625" rIns="91250" bIns="4562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6" y="4717455"/>
            <a:ext cx="5434648" cy="4468416"/>
          </a:xfrm>
          <a:prstGeom prst="rect">
            <a:avLst/>
          </a:prstGeom>
        </p:spPr>
        <p:txBody>
          <a:bodyPr vert="horz" lIns="91250" tIns="45625" rIns="91250" bIns="45625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8" y="9433332"/>
            <a:ext cx="2944759" cy="496490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164" y="9433332"/>
            <a:ext cx="2944759" cy="496490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r">
              <a:defRPr sz="1200"/>
            </a:lvl1pPr>
          </a:lstStyle>
          <a:p>
            <a:fld id="{3A5739F7-9C1E-4572-9D16-373BF2F22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58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09613" y="746125"/>
            <a:ext cx="5376862" cy="37226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739F7-9C1E-4572-9D16-373BF2F22A3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60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71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40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5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29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2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50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00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20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64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33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31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C38E-31E1-441C-9514-CF762D7D598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511F-F3AA-4F0A-BB14-32558D5A24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94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44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344488" y="1196752"/>
            <a:ext cx="921702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3600" b="1" dirty="0" smtClean="0">
                <a:ln w="12700">
                  <a:solidFill>
                    <a:schemeClr val="tx1"/>
                  </a:solidFill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La </a:t>
            </a:r>
            <a:r>
              <a:rPr lang="it-IT" sz="3600" b="1" dirty="0">
                <a:ln w="12700">
                  <a:solidFill>
                    <a:schemeClr val="tx1"/>
                  </a:solidFill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Casa di Cura Sant’Anna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n w="12700">
                  <a:solidFill>
                    <a:schemeClr val="tx1"/>
                  </a:solidFill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con la gentile collaborazione del CE.S.P.IM Centro di Servizio al Volontariato della Provincia di </a:t>
            </a:r>
            <a:r>
              <a:rPr lang="it-IT" sz="2000" dirty="0" smtClean="0">
                <a:ln w="12700">
                  <a:solidFill>
                    <a:schemeClr val="tx1"/>
                  </a:solidFill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Imperia</a:t>
            </a:r>
            <a:endParaRPr lang="it-IT" sz="2000" b="1" dirty="0" smtClean="0">
              <a:ln w="12700">
                <a:noFill/>
              </a:ln>
              <a:latin typeface="Stylus BT" panose="020E0402020206020304" pitchFamily="34" charset="0"/>
              <a:cs typeface="JasmineUPC" panose="02020603050405020304" pitchFamily="18" charset="-34"/>
            </a:endParaRP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ln w="12700">
                  <a:noFill/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È lieta di </a:t>
            </a:r>
            <a:r>
              <a:rPr lang="it-IT" sz="2800" b="1" dirty="0" err="1" smtClean="0">
                <a:ln w="12700">
                  <a:noFill/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invitarLa</a:t>
            </a:r>
            <a:r>
              <a:rPr lang="it-IT" sz="2800" b="1" dirty="0" smtClean="0">
                <a:ln w="12700">
                  <a:noFill/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 alla </a:t>
            </a:r>
          </a:p>
          <a:p>
            <a:pPr algn="ctr">
              <a:lnSpc>
                <a:spcPct val="150000"/>
              </a:lnSpc>
            </a:pPr>
            <a:r>
              <a:rPr lang="it-IT" sz="4800" b="1" dirty="0" smtClean="0">
                <a:ln w="38100">
                  <a:solidFill>
                    <a:srgbClr val="FF6600"/>
                  </a:solidFill>
                </a:ln>
                <a:solidFill>
                  <a:srgbClr val="FF6600"/>
                </a:solidFill>
                <a:latin typeface="Stylus BT" panose="020E0402020206020304" pitchFamily="34" charset="0"/>
                <a:cs typeface="JasmineUPC" panose="02020603050405020304" pitchFamily="18" charset="-34"/>
              </a:rPr>
              <a:t>FESTA DEI VOLONTARI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it-IT" sz="2800" b="1" dirty="0" smtClean="0">
                <a:ln w="12700">
                  <a:solidFill>
                    <a:schemeClr val="tx1"/>
                  </a:solidFill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Mercoledì </a:t>
            </a:r>
            <a:r>
              <a:rPr lang="it-IT" sz="2800" b="1" dirty="0">
                <a:ln w="12700">
                  <a:solidFill>
                    <a:schemeClr val="tx1"/>
                  </a:solidFill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24 Maggio </a:t>
            </a:r>
            <a:r>
              <a:rPr lang="it-IT" sz="2800" b="1" dirty="0" smtClean="0">
                <a:ln w="12700">
                  <a:solidFill>
                    <a:schemeClr val="tx1"/>
                  </a:solidFill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alle </a:t>
            </a:r>
            <a:r>
              <a:rPr lang="it-IT" sz="2800" b="1" dirty="0">
                <a:ln w="12700">
                  <a:solidFill>
                    <a:schemeClr val="tx1"/>
                  </a:solidFill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ore </a:t>
            </a:r>
            <a:r>
              <a:rPr lang="it-IT" sz="2800" b="1" dirty="0" smtClean="0">
                <a:ln w="12700">
                  <a:solidFill>
                    <a:schemeClr val="tx1"/>
                  </a:solidFill>
                </a:ln>
                <a:latin typeface="Stylus BT" panose="020E0402020206020304" pitchFamily="34" charset="0"/>
                <a:cs typeface="JasmineUPC" panose="02020603050405020304" pitchFamily="18" charset="-34"/>
              </a:rPr>
              <a:t>16,00</a:t>
            </a:r>
            <a:endParaRPr lang="it-IT" sz="2800" b="1" dirty="0" smtClean="0">
              <a:ln w="12700">
                <a:solidFill>
                  <a:schemeClr val="tx1"/>
                </a:solidFill>
              </a:ln>
              <a:latin typeface="Stylus BT" panose="020E0402020206020304" pitchFamily="34" charset="0"/>
              <a:cs typeface="JasmineUPC" panose="02020603050405020304" pitchFamily="18" charset="-34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96550" y="5445224"/>
            <a:ext cx="81129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dirty="0" smtClean="0">
                <a:ln w="3175">
                  <a:solidFill>
                    <a:srgbClr val="FF6600"/>
                  </a:solidFill>
                </a:ln>
                <a:solidFill>
                  <a:srgbClr val="FF6600"/>
                </a:solidFill>
                <a:latin typeface="Stylus BT" panose="020E0402020206020304" pitchFamily="34" charset="0"/>
                <a:cs typeface="JasmineUPC" panose="02020603050405020304" pitchFamily="18" charset="-34"/>
              </a:rPr>
              <a:t>«Il </a:t>
            </a:r>
            <a:r>
              <a:rPr lang="it-IT" sz="2200" dirty="0">
                <a:ln w="3175">
                  <a:solidFill>
                    <a:srgbClr val="FF6600"/>
                  </a:solidFill>
                </a:ln>
                <a:solidFill>
                  <a:srgbClr val="FF6600"/>
                </a:solidFill>
                <a:latin typeface="Stylus BT" panose="020E0402020206020304" pitchFamily="34" charset="0"/>
                <a:cs typeface="JasmineUPC" panose="02020603050405020304" pitchFamily="18" charset="-34"/>
              </a:rPr>
              <a:t>volontario è colui che dona il suo sorriso, una parola gentile, un piccolo gesto di cura senza chiedere nulla in cambio»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104" y="262248"/>
            <a:ext cx="1728192" cy="3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696" y="260648"/>
            <a:ext cx="1640182" cy="39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588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61</Words>
  <Application>Microsoft Office PowerPoint</Application>
  <PresentationFormat>A4 (21x29,7 cm)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 Caruggi</dc:creator>
  <cp:lastModifiedBy>Federica Caruggi</cp:lastModifiedBy>
  <cp:revision>32</cp:revision>
  <cp:lastPrinted>2017-05-04T14:28:14Z</cp:lastPrinted>
  <dcterms:created xsi:type="dcterms:W3CDTF">2017-05-02T09:20:43Z</dcterms:created>
  <dcterms:modified xsi:type="dcterms:W3CDTF">2017-05-08T10:03:13Z</dcterms:modified>
</cp:coreProperties>
</file>