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906000" cy="6858000" type="A4"/>
  <p:notesSz cx="6794500" cy="99314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  <a:srgbClr val="FF6600"/>
    <a:srgbClr val="FF3300"/>
    <a:srgbClr val="FF9933"/>
    <a:srgbClr val="FF0000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686" autoAdjust="0"/>
  </p:normalViewPr>
  <p:slideViewPr>
    <p:cSldViewPr>
      <p:cViewPr varScale="1">
        <p:scale>
          <a:sx n="113" d="100"/>
          <a:sy n="113" d="100"/>
        </p:scale>
        <p:origin x="-1350" y="-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8" y="0"/>
            <a:ext cx="2944759" cy="496491"/>
          </a:xfrm>
          <a:prstGeom prst="rect">
            <a:avLst/>
          </a:prstGeom>
        </p:spPr>
        <p:txBody>
          <a:bodyPr vert="horz" lIns="91250" tIns="45625" rIns="91250" bIns="45625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8164" y="0"/>
            <a:ext cx="2944759" cy="496491"/>
          </a:xfrm>
          <a:prstGeom prst="rect">
            <a:avLst/>
          </a:prstGeom>
        </p:spPr>
        <p:txBody>
          <a:bodyPr vert="horz" lIns="91250" tIns="45625" rIns="91250" bIns="45625" rtlCol="0"/>
          <a:lstStyle>
            <a:lvl1pPr algn="r">
              <a:defRPr sz="1200"/>
            </a:lvl1pPr>
          </a:lstStyle>
          <a:p>
            <a:fld id="{B8AD3065-A6E0-48E9-826F-C254EACAF6F0}" type="datetimeFigureOut">
              <a:rPr lang="it-IT" smtClean="0"/>
              <a:t>08/05/2017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6125"/>
            <a:ext cx="5376862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50" tIns="45625" rIns="91250" bIns="45625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926" y="4717455"/>
            <a:ext cx="5434648" cy="4468416"/>
          </a:xfrm>
          <a:prstGeom prst="rect">
            <a:avLst/>
          </a:prstGeom>
        </p:spPr>
        <p:txBody>
          <a:bodyPr vert="horz" lIns="91250" tIns="45625" rIns="91250" bIns="45625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8" y="9433332"/>
            <a:ext cx="2944759" cy="496490"/>
          </a:xfrm>
          <a:prstGeom prst="rect">
            <a:avLst/>
          </a:prstGeom>
        </p:spPr>
        <p:txBody>
          <a:bodyPr vert="horz" lIns="91250" tIns="45625" rIns="91250" bIns="45625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8164" y="9433332"/>
            <a:ext cx="2944759" cy="496490"/>
          </a:xfrm>
          <a:prstGeom prst="rect">
            <a:avLst/>
          </a:prstGeom>
        </p:spPr>
        <p:txBody>
          <a:bodyPr vert="horz" lIns="91250" tIns="45625" rIns="91250" bIns="45625" rtlCol="0" anchor="b"/>
          <a:lstStyle>
            <a:lvl1pPr algn="r">
              <a:defRPr sz="1200"/>
            </a:lvl1pPr>
          </a:lstStyle>
          <a:p>
            <a:fld id="{3A5739F7-9C1E-4572-9D16-373BF2F22A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4581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09613" y="746125"/>
            <a:ext cx="5376862" cy="372268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5739F7-9C1E-4572-9D16-373BF2F22A3B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9603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C38E-31E1-441C-9514-CF762D7D598E}" type="datetimeFigureOut">
              <a:rPr lang="it-IT" smtClean="0"/>
              <a:t>08/05/2017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0511F-F3AA-4F0A-BB14-32558D5A24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9716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C38E-31E1-441C-9514-CF762D7D598E}" type="datetimeFigureOut">
              <a:rPr lang="it-IT" smtClean="0"/>
              <a:t>08/05/2017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0511F-F3AA-4F0A-BB14-32558D5A24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4404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181850" y="274640"/>
            <a:ext cx="222885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95300" y="274640"/>
            <a:ext cx="652145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C38E-31E1-441C-9514-CF762D7D598E}" type="datetimeFigureOut">
              <a:rPr lang="it-IT" smtClean="0"/>
              <a:t>08/05/2017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0511F-F3AA-4F0A-BB14-32558D5A24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050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C38E-31E1-441C-9514-CF762D7D598E}" type="datetimeFigureOut">
              <a:rPr lang="it-IT" smtClean="0"/>
              <a:t>08/05/2017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0511F-F3AA-4F0A-BB14-32558D5A24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2293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C38E-31E1-441C-9514-CF762D7D598E}" type="datetimeFigureOut">
              <a:rPr lang="it-IT" smtClean="0"/>
              <a:t>08/05/2017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0511F-F3AA-4F0A-BB14-32558D5A24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5292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C38E-31E1-441C-9514-CF762D7D598E}" type="datetimeFigureOut">
              <a:rPr lang="it-IT" smtClean="0"/>
              <a:t>08/05/2017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0511F-F3AA-4F0A-BB14-32558D5A24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5506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C38E-31E1-441C-9514-CF762D7D598E}" type="datetimeFigureOut">
              <a:rPr lang="it-IT" smtClean="0"/>
              <a:t>08/05/2017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0511F-F3AA-4F0A-BB14-32558D5A24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1000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C38E-31E1-441C-9514-CF762D7D598E}" type="datetimeFigureOut">
              <a:rPr lang="it-IT" smtClean="0"/>
              <a:t>08/05/2017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0511F-F3AA-4F0A-BB14-32558D5A24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8208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C38E-31E1-441C-9514-CF762D7D598E}" type="datetimeFigureOut">
              <a:rPr lang="it-IT" smtClean="0"/>
              <a:t>08/05/2017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0511F-F3AA-4F0A-BB14-32558D5A24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8645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2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C38E-31E1-441C-9514-CF762D7D598E}" type="datetimeFigureOut">
              <a:rPr lang="it-IT" smtClean="0"/>
              <a:t>08/05/2017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0511F-F3AA-4F0A-BB14-32558D5A24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5337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C38E-31E1-441C-9514-CF762D7D598E}" type="datetimeFigureOut">
              <a:rPr lang="it-IT" smtClean="0"/>
              <a:t>08/05/2017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0511F-F3AA-4F0A-BB14-32558D5A24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431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6C38E-31E1-441C-9514-CF762D7D598E}" type="datetimeFigureOut">
              <a:rPr lang="it-IT" smtClean="0"/>
              <a:t>08/05/2017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0511F-F3AA-4F0A-BB14-32558D5A24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3947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5000"/>
            <a:lum/>
          </a:blip>
          <a:srcRect/>
          <a:stretch>
            <a:fillRect l="-44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/>
          <p:nvPr/>
        </p:nvSpPr>
        <p:spPr>
          <a:xfrm>
            <a:off x="344488" y="1196752"/>
            <a:ext cx="9217024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it-IT" sz="3600" b="1" dirty="0" smtClean="0">
                <a:ln w="12700">
                  <a:solidFill>
                    <a:schemeClr val="tx1"/>
                  </a:solidFill>
                </a:ln>
                <a:latin typeface="Stylus BT" panose="020E0402020206020304" pitchFamily="34" charset="0"/>
                <a:cs typeface="JasmineUPC" panose="02020603050405020304" pitchFamily="18" charset="-34"/>
              </a:rPr>
              <a:t>La </a:t>
            </a:r>
            <a:r>
              <a:rPr lang="it-IT" sz="3600" b="1" dirty="0">
                <a:ln w="12700">
                  <a:solidFill>
                    <a:schemeClr val="tx1"/>
                  </a:solidFill>
                </a:ln>
                <a:latin typeface="Stylus BT" panose="020E0402020206020304" pitchFamily="34" charset="0"/>
                <a:cs typeface="JasmineUPC" panose="02020603050405020304" pitchFamily="18" charset="-34"/>
              </a:rPr>
              <a:t>Casa di Cura Sant’Anna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dirty="0">
                <a:ln w="12700">
                  <a:solidFill>
                    <a:schemeClr val="tx1"/>
                  </a:solidFill>
                </a:ln>
                <a:latin typeface="Stylus BT" panose="020E0402020206020304" pitchFamily="34" charset="0"/>
                <a:cs typeface="JasmineUPC" panose="02020603050405020304" pitchFamily="18" charset="-34"/>
              </a:rPr>
              <a:t>con la gentile collaborazione del CE.S.P.IM Centro di Servizio al Volontariato della Provincia di </a:t>
            </a:r>
            <a:r>
              <a:rPr lang="it-IT" sz="2000" dirty="0" smtClean="0">
                <a:ln w="12700">
                  <a:solidFill>
                    <a:schemeClr val="tx1"/>
                  </a:solidFill>
                </a:ln>
                <a:latin typeface="Stylus BT" panose="020E0402020206020304" pitchFamily="34" charset="0"/>
                <a:cs typeface="JasmineUPC" panose="02020603050405020304" pitchFamily="18" charset="-34"/>
              </a:rPr>
              <a:t>Imperia</a:t>
            </a:r>
            <a:endParaRPr lang="it-IT" sz="2000" b="1" dirty="0" smtClean="0">
              <a:ln w="12700">
                <a:noFill/>
              </a:ln>
              <a:latin typeface="Stylus BT" panose="020E0402020206020304" pitchFamily="34" charset="0"/>
              <a:cs typeface="JasmineUPC" panose="02020603050405020304" pitchFamily="18" charset="-34"/>
            </a:endParaRPr>
          </a:p>
          <a:p>
            <a:pPr algn="ctr">
              <a:lnSpc>
                <a:spcPct val="150000"/>
              </a:lnSpc>
            </a:pPr>
            <a:r>
              <a:rPr lang="it-IT" sz="2800" b="1" dirty="0" smtClean="0">
                <a:ln w="12700">
                  <a:noFill/>
                </a:ln>
                <a:latin typeface="Stylus BT" panose="020E0402020206020304" pitchFamily="34" charset="0"/>
                <a:cs typeface="JasmineUPC" panose="02020603050405020304" pitchFamily="18" charset="-34"/>
              </a:rPr>
              <a:t>È lieta di </a:t>
            </a:r>
            <a:r>
              <a:rPr lang="it-IT" sz="2800" b="1" dirty="0" err="1" smtClean="0">
                <a:ln w="12700">
                  <a:noFill/>
                </a:ln>
                <a:latin typeface="Stylus BT" panose="020E0402020206020304" pitchFamily="34" charset="0"/>
                <a:cs typeface="JasmineUPC" panose="02020603050405020304" pitchFamily="18" charset="-34"/>
              </a:rPr>
              <a:t>invitarLa</a:t>
            </a:r>
            <a:r>
              <a:rPr lang="it-IT" sz="2800" b="1" dirty="0" smtClean="0">
                <a:ln w="12700">
                  <a:noFill/>
                </a:ln>
                <a:latin typeface="Stylus BT" panose="020E0402020206020304" pitchFamily="34" charset="0"/>
                <a:cs typeface="JasmineUPC" panose="02020603050405020304" pitchFamily="18" charset="-34"/>
              </a:rPr>
              <a:t> alla </a:t>
            </a:r>
          </a:p>
          <a:p>
            <a:pPr algn="ctr">
              <a:lnSpc>
                <a:spcPct val="150000"/>
              </a:lnSpc>
            </a:pPr>
            <a:r>
              <a:rPr lang="it-IT" sz="4800" b="1" dirty="0" smtClean="0">
                <a:ln w="38100">
                  <a:solidFill>
                    <a:srgbClr val="FF6600"/>
                  </a:solidFill>
                </a:ln>
                <a:solidFill>
                  <a:srgbClr val="FF6600"/>
                </a:solidFill>
                <a:latin typeface="Stylus BT" panose="020E0402020206020304" pitchFamily="34" charset="0"/>
                <a:cs typeface="JasmineUPC" panose="02020603050405020304" pitchFamily="18" charset="-34"/>
              </a:rPr>
              <a:t>FESTA DEI VOLONTARI</a:t>
            </a:r>
          </a:p>
          <a:p>
            <a:pPr algn="ctr">
              <a:lnSpc>
                <a:spcPct val="150000"/>
              </a:lnSpc>
              <a:spcAft>
                <a:spcPts val="1200"/>
              </a:spcAft>
            </a:pPr>
            <a:r>
              <a:rPr lang="it-IT" sz="2800" b="1" dirty="0" smtClean="0">
                <a:ln w="12700">
                  <a:solidFill>
                    <a:schemeClr val="tx1"/>
                  </a:solidFill>
                </a:ln>
                <a:latin typeface="Stylus BT" panose="020E0402020206020304" pitchFamily="34" charset="0"/>
                <a:cs typeface="JasmineUPC" panose="02020603050405020304" pitchFamily="18" charset="-34"/>
              </a:rPr>
              <a:t>Mercoledì </a:t>
            </a:r>
            <a:r>
              <a:rPr lang="it-IT" sz="2800" b="1" dirty="0">
                <a:ln w="12700">
                  <a:solidFill>
                    <a:schemeClr val="tx1"/>
                  </a:solidFill>
                </a:ln>
                <a:latin typeface="Stylus BT" panose="020E0402020206020304" pitchFamily="34" charset="0"/>
                <a:cs typeface="JasmineUPC" panose="02020603050405020304" pitchFamily="18" charset="-34"/>
              </a:rPr>
              <a:t>24 Maggio </a:t>
            </a:r>
            <a:r>
              <a:rPr lang="it-IT" sz="2800" b="1" dirty="0" smtClean="0">
                <a:ln w="12700">
                  <a:solidFill>
                    <a:schemeClr val="tx1"/>
                  </a:solidFill>
                </a:ln>
                <a:latin typeface="Stylus BT" panose="020E0402020206020304" pitchFamily="34" charset="0"/>
                <a:cs typeface="JasmineUPC" panose="02020603050405020304" pitchFamily="18" charset="-34"/>
              </a:rPr>
              <a:t>alle </a:t>
            </a:r>
            <a:r>
              <a:rPr lang="it-IT" sz="2800" b="1" dirty="0">
                <a:ln w="12700">
                  <a:solidFill>
                    <a:schemeClr val="tx1"/>
                  </a:solidFill>
                </a:ln>
                <a:latin typeface="Stylus BT" panose="020E0402020206020304" pitchFamily="34" charset="0"/>
                <a:cs typeface="JasmineUPC" panose="02020603050405020304" pitchFamily="18" charset="-34"/>
              </a:rPr>
              <a:t>ore </a:t>
            </a:r>
            <a:r>
              <a:rPr lang="it-IT" sz="2800" b="1" dirty="0" smtClean="0">
                <a:ln w="12700">
                  <a:solidFill>
                    <a:schemeClr val="tx1"/>
                  </a:solidFill>
                </a:ln>
                <a:latin typeface="Stylus BT" panose="020E0402020206020304" pitchFamily="34" charset="0"/>
                <a:cs typeface="JasmineUPC" panose="02020603050405020304" pitchFamily="18" charset="-34"/>
              </a:rPr>
              <a:t>16,00</a:t>
            </a:r>
            <a:endParaRPr lang="it-IT" sz="2800" b="1" dirty="0" smtClean="0">
              <a:ln w="12700">
                <a:solidFill>
                  <a:schemeClr val="tx1"/>
                </a:solidFill>
              </a:ln>
              <a:latin typeface="Stylus BT" panose="020E0402020206020304" pitchFamily="34" charset="0"/>
              <a:cs typeface="JasmineUPC" panose="02020603050405020304" pitchFamily="18" charset="-34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896550" y="5445224"/>
            <a:ext cx="811290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200" dirty="0" smtClean="0">
                <a:ln w="3175">
                  <a:solidFill>
                    <a:srgbClr val="FF6600"/>
                  </a:solidFill>
                </a:ln>
                <a:solidFill>
                  <a:srgbClr val="FF6600"/>
                </a:solidFill>
                <a:latin typeface="Stylus BT" panose="020E0402020206020304" pitchFamily="34" charset="0"/>
                <a:cs typeface="JasmineUPC" panose="02020603050405020304" pitchFamily="18" charset="-34"/>
              </a:rPr>
              <a:t>«Il </a:t>
            </a:r>
            <a:r>
              <a:rPr lang="it-IT" sz="2200" dirty="0">
                <a:ln w="3175">
                  <a:solidFill>
                    <a:srgbClr val="FF6600"/>
                  </a:solidFill>
                </a:ln>
                <a:solidFill>
                  <a:srgbClr val="FF6600"/>
                </a:solidFill>
                <a:latin typeface="Stylus BT" panose="020E0402020206020304" pitchFamily="34" charset="0"/>
                <a:cs typeface="JasmineUPC" panose="02020603050405020304" pitchFamily="18" charset="-34"/>
              </a:rPr>
              <a:t>volontario è colui che dona il suo sorriso, una parola gentile, un piccolo gesto di cura senza chiedere nulla in cambio» 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104" y="262248"/>
            <a:ext cx="1728192" cy="39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6696" y="260648"/>
            <a:ext cx="1640182" cy="39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2588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61</Words>
  <Application>Microsoft Office PowerPoint</Application>
  <PresentationFormat>A4 (21x29,7 cm)</PresentationFormat>
  <Paragraphs>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Federica Caruggi</dc:creator>
  <cp:lastModifiedBy>Federica Caruggi</cp:lastModifiedBy>
  <cp:revision>32</cp:revision>
  <cp:lastPrinted>2017-05-04T14:28:14Z</cp:lastPrinted>
  <dcterms:created xsi:type="dcterms:W3CDTF">2017-05-02T09:20:43Z</dcterms:created>
  <dcterms:modified xsi:type="dcterms:W3CDTF">2017-05-08T10:03:13Z</dcterms:modified>
</cp:coreProperties>
</file>